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/>
    <p:restoredTop sz="94694"/>
  </p:normalViewPr>
  <p:slideViewPr>
    <p:cSldViewPr snapToGrid="0">
      <p:cViewPr varScale="1">
        <p:scale>
          <a:sx n="121" d="100"/>
          <a:sy n="121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69</Words>
  <Application>Microsoft Macintosh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Arial</vt:lpstr>
      <vt:lpstr>Cambria</vt:lpstr>
      <vt:lpstr>Georgia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7</cp:revision>
  <dcterms:modified xsi:type="dcterms:W3CDTF">2023-10-31T07:21:42Z</dcterms:modified>
</cp:coreProperties>
</file>