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3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5ce2d02dfc_3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g25ce2d02dfc_3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25ce2d02dfc_3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3" name="Google Shape;423;g25ce2d02dfc_3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25ce2d02dfc_3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1" name="Google Shape;431;g25ce2d02dfc_3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25ce2d02dfc_3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8" name="Google Shape;358;g25ce2d02dfc_3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5ce2d02dfc_3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7" name="Google Shape;367;g25ce2d02dfc_3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5ce2d02dfc_3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5" name="Google Shape;375;g25ce2d02dfc_3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25ce2d02dfc_3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3" name="Google Shape;383;g25ce2d02dfc_3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5ce2d02dfc_3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1" name="Google Shape;391;g25ce2d02dfc_3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25ce2d02dfc_3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9" name="Google Shape;399;g25ce2d02dfc_3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25ce2d02dfc_3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7" name="Google Shape;407;g25ce2d02dfc_3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25ce2d02dfc_3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5" name="Google Shape;415;g25ce2d02dfc_3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51" name="Google Shape;15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sldNum" idx="12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3" name="Google Shape;343;p33"/>
          <p:cNvCxnSpPr/>
          <p:nvPr/>
        </p:nvCxnSpPr>
        <p:spPr>
          <a:xfrm>
            <a:off x="179295" y="1350680"/>
            <a:ext cx="11821459" cy="0"/>
          </a:xfrm>
          <a:prstGeom prst="straightConnector1">
            <a:avLst/>
          </a:prstGeom>
          <a:noFill/>
          <a:ln w="38100" cap="flat" cmpd="sng">
            <a:solidFill>
              <a:srgbClr val="2E75B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44" name="Google Shape;344;p33"/>
          <p:cNvSpPr txBox="1"/>
          <p:nvPr/>
        </p:nvSpPr>
        <p:spPr>
          <a:xfrm>
            <a:off x="3080534" y="467367"/>
            <a:ext cx="60630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Let’s Do 10ページ調べ学習</a:t>
            </a:r>
            <a:endParaRPr sz="3733" i="0" u="none" strike="noStrike" cap="none" dirty="0">
              <a:solidFill>
                <a:srgbClr val="2E75B6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5" name="Google Shape;34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50675"/>
            <a:ext cx="11821452" cy="5355419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p33"/>
          <p:cNvSpPr txBox="1"/>
          <p:nvPr/>
        </p:nvSpPr>
        <p:spPr>
          <a:xfrm>
            <a:off x="8855275" y="150317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33"/>
          <p:cNvSpPr txBox="1"/>
          <p:nvPr/>
        </p:nvSpPr>
        <p:spPr>
          <a:xfrm>
            <a:off x="8855275" y="195325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33"/>
          <p:cNvSpPr txBox="1"/>
          <p:nvPr/>
        </p:nvSpPr>
        <p:spPr>
          <a:xfrm>
            <a:off x="8855275" y="247770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33"/>
          <p:cNvSpPr txBox="1"/>
          <p:nvPr/>
        </p:nvSpPr>
        <p:spPr>
          <a:xfrm>
            <a:off x="8855275" y="300215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33"/>
          <p:cNvSpPr txBox="1"/>
          <p:nvPr/>
        </p:nvSpPr>
        <p:spPr>
          <a:xfrm>
            <a:off x="8855275" y="345222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33"/>
          <p:cNvSpPr txBox="1"/>
          <p:nvPr/>
        </p:nvSpPr>
        <p:spPr>
          <a:xfrm>
            <a:off x="8855275" y="396202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33"/>
          <p:cNvSpPr txBox="1"/>
          <p:nvPr/>
        </p:nvSpPr>
        <p:spPr>
          <a:xfrm>
            <a:off x="8855275" y="447182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33"/>
          <p:cNvSpPr txBox="1"/>
          <p:nvPr/>
        </p:nvSpPr>
        <p:spPr>
          <a:xfrm>
            <a:off x="8855275" y="492190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33"/>
          <p:cNvSpPr txBox="1"/>
          <p:nvPr/>
        </p:nvSpPr>
        <p:spPr>
          <a:xfrm>
            <a:off x="8855275" y="544817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33"/>
          <p:cNvSpPr txBox="1"/>
          <p:nvPr/>
        </p:nvSpPr>
        <p:spPr>
          <a:xfrm>
            <a:off x="8855275" y="588177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5" name="Google Shape;425;p42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7" name="Google Shape;427;p42"/>
          <p:cNvSpPr txBox="1"/>
          <p:nvPr/>
        </p:nvSpPr>
        <p:spPr>
          <a:xfrm>
            <a:off x="11720224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9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42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23EC84BD-A42D-A723-B4EA-5F312E9FE604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◼︎気付き・発見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4" name="Google Shape;434;p43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35" name="Google Shape;435;p43"/>
          <p:cNvSpPr txBox="1"/>
          <p:nvPr/>
        </p:nvSpPr>
        <p:spPr>
          <a:xfrm>
            <a:off x="11720224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10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43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EC3F8CC4-5C92-EB57-0C28-6C893C30C8EB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◼︎参考にしたもの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4"/>
          <p:cNvSpPr txBox="1">
            <a:spLocks noGrp="1"/>
          </p:cNvSpPr>
          <p:nvPr>
            <p:ph type="ctrTitle"/>
          </p:nvPr>
        </p:nvSpPr>
        <p:spPr>
          <a:xfrm>
            <a:off x="3951805" y="893961"/>
            <a:ext cx="4072800" cy="1115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ja-JP" sz="4800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TITLE</a:t>
            </a:r>
            <a:endParaRPr sz="4800" b="1">
              <a:solidFill>
                <a:srgbClr val="2E75B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1" name="Google Shape;361;p34"/>
          <p:cNvSpPr txBox="1">
            <a:spLocks noGrp="1"/>
          </p:cNvSpPr>
          <p:nvPr>
            <p:ph type="subTitle" idx="1"/>
          </p:nvPr>
        </p:nvSpPr>
        <p:spPr>
          <a:xfrm>
            <a:off x="2002734" y="5663889"/>
            <a:ext cx="8186533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-JP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年　　　組　　名前</a:t>
            </a:r>
            <a:endParaRPr>
              <a:solidFill>
                <a:srgbClr val="2E75B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2" name="Google Shape;362;p34"/>
          <p:cNvCxnSpPr/>
          <p:nvPr/>
        </p:nvCxnSpPr>
        <p:spPr>
          <a:xfrm>
            <a:off x="185271" y="3475667"/>
            <a:ext cx="11821459" cy="0"/>
          </a:xfrm>
          <a:prstGeom prst="straightConnector1">
            <a:avLst/>
          </a:prstGeom>
          <a:noFill/>
          <a:ln w="38100" cap="flat" cmpd="sng">
            <a:solidFill>
              <a:srgbClr val="2E75B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3" name="Google Shape;363;p34"/>
          <p:cNvSpPr txBox="1"/>
          <p:nvPr/>
        </p:nvSpPr>
        <p:spPr>
          <a:xfrm>
            <a:off x="11699020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1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4"/>
          <p:cNvSpPr txBox="1"/>
          <p:nvPr/>
        </p:nvSpPr>
        <p:spPr>
          <a:xfrm>
            <a:off x="185275" y="2425900"/>
            <a:ext cx="118215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0" name="Google Shape;370;p35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1" name="Google Shape;371;p35"/>
          <p:cNvSpPr txBox="1"/>
          <p:nvPr/>
        </p:nvSpPr>
        <p:spPr>
          <a:xfrm>
            <a:off x="11783835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2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35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5535C230-A6D9-4751-0CCB-1F89FC02957A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</a:t>
            </a:r>
            <a:r>
              <a:rPr lang="ja-JP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調べ</a:t>
            </a: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るきっかけ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8" name="Google Shape;378;p36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9" name="Google Shape;379;p36"/>
          <p:cNvSpPr txBox="1"/>
          <p:nvPr/>
        </p:nvSpPr>
        <p:spPr>
          <a:xfrm>
            <a:off x="11783833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3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36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A57F0ECE-6514-364C-65AC-95DE672EB022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</a:t>
            </a:r>
            <a:r>
              <a:rPr lang="ja-JP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調べ</a:t>
            </a:r>
            <a:r>
              <a:rPr lang="ja-JP" altLang="en-US" sz="3733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たいこと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5" name="Google Shape;385;p37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7" name="Google Shape;387;p37"/>
          <p:cNvSpPr txBox="1"/>
          <p:nvPr/>
        </p:nvSpPr>
        <p:spPr>
          <a:xfrm>
            <a:off x="11773232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4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37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CE83C597-402E-BE91-8579-FE3AC5D1BACE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</a:t>
            </a:r>
            <a:r>
              <a:rPr lang="ja-JP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調べ</a:t>
            </a: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る方法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4" name="Google Shape;394;p38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5" name="Google Shape;395;p38"/>
          <p:cNvSpPr txBox="1"/>
          <p:nvPr/>
        </p:nvSpPr>
        <p:spPr>
          <a:xfrm>
            <a:off x="11776400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5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38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883003B1-24F7-0752-7ADF-A376782C024B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◼︎用意したもの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2" name="Google Shape;402;p39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03" name="Google Shape;403;p39"/>
          <p:cNvSpPr txBox="1"/>
          <p:nvPr/>
        </p:nvSpPr>
        <p:spPr>
          <a:xfrm>
            <a:off x="11805037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6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39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8B4050F3-F609-95B9-2FFC-6EB95B854F0A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◼︎わかったこと①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" name="Google Shape;410;p40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1" name="Google Shape;411;p40"/>
          <p:cNvSpPr txBox="1"/>
          <p:nvPr/>
        </p:nvSpPr>
        <p:spPr>
          <a:xfrm>
            <a:off x="11741427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7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40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0267E505-E223-002D-9936-F2EDFBDC3E82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◼︎わかったこと②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7" name="Google Shape;417;p41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w="57150" cap="flat" cmpd="sng">
            <a:solidFill>
              <a:srgbClr val="2E75B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9" name="Google Shape;419;p41"/>
          <p:cNvSpPr txBox="1"/>
          <p:nvPr/>
        </p:nvSpPr>
        <p:spPr>
          <a:xfrm>
            <a:off x="11794436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67" b="0" i="0" u="none" strike="noStrike" cap="non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8</a:t>
            </a: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41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344;p33">
            <a:extLst>
              <a:ext uri="{FF2B5EF4-FFF2-40B4-BE49-F238E27FC236}">
                <a16:creationId xmlns:a16="http://schemas.microsoft.com/office/drawing/2014/main" id="{F54488F8-377B-BD60-A4E3-B7C961D5444F}"/>
              </a:ext>
            </a:extLst>
          </p:cNvPr>
          <p:cNvSpPr txBox="1"/>
          <p:nvPr/>
        </p:nvSpPr>
        <p:spPr>
          <a:xfrm>
            <a:off x="403409" y="315826"/>
            <a:ext cx="6063000" cy="666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33" i="0" u="none" strike="noStrike" cap="none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◼︎わかったこと</a:t>
            </a:r>
            <a:r>
              <a:rPr lang="en-US" altLang="ja-JP" sz="3733" i="0" u="none" strike="noStrike" cap="none" dirty="0">
                <a:solidFill>
                  <a:srgbClr val="2E75B6"/>
                </a:solidFill>
                <a:latin typeface="Georgia"/>
                <a:ea typeface="Georgia"/>
                <a:cs typeface="Georgia"/>
                <a:sym typeface="Georgia"/>
              </a:rPr>
              <a:t>③</a:t>
            </a:r>
            <a:endParaRPr sz="3733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53</Words>
  <Application>Microsoft Macintosh PowerPoint</Application>
  <PresentationFormat>ワイド画面</PresentationFormat>
  <Paragraphs>22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Meiryo</vt:lpstr>
      <vt:lpstr>Arial</vt:lpstr>
      <vt:lpstr>Calibri</vt:lpstr>
      <vt:lpstr>Georgia</vt:lpstr>
      <vt:lpstr>Office テーマ</vt:lpstr>
      <vt:lpstr>PowerPoint プレゼンテーション</vt:lpstr>
      <vt:lpstr>TITLE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7</cp:revision>
  <dcterms:modified xsi:type="dcterms:W3CDTF">2023-10-31T07:21:58Z</dcterms:modified>
</cp:coreProperties>
</file>