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/>
    <p:restoredTop sz="94694"/>
  </p:normalViewPr>
  <p:slideViewPr>
    <p:cSldViewPr snapToGrid="0">
      <p:cViewPr varScale="1">
        <p:scale>
          <a:sx n="121" d="100"/>
          <a:sy n="121" d="100"/>
        </p:scale>
        <p:origin x="7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/>
          </a:p>
        </p:txBody>
      </p:sp>
      <p:sp>
        <p:nvSpPr>
          <p:cNvPr id="258" name="Google Shape;25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OBJECT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0"/>
          <p:cNvSpPr txBox="1"/>
          <p:nvPr/>
        </p:nvSpPr>
        <p:spPr>
          <a:xfrm>
            <a:off x="6484836" y="6484182"/>
            <a:ext cx="121920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E75B5"/>
              </a:buClr>
              <a:buSzPts val="3600"/>
              <a:buFont typeface="Arial"/>
              <a:buNone/>
            </a:pPr>
            <a:r>
              <a:rPr lang="ja-JP" sz="3600" b="0" i="0" u="none" strike="noStrike" cap="none">
                <a:solidFill>
                  <a:srgbClr val="2E75B5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ja-JP" sz="36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</a:t>
            </a:r>
            <a:r>
              <a:rPr lang="ja-JP" sz="1400" b="0" i="0" u="none" strike="noStrike" cap="none">
                <a:solidFill>
                  <a:srgbClr val="2E75B5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</a:t>
            </a: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1" name="Google Shape;261;p30"/>
          <p:cNvCxnSpPr/>
          <p:nvPr/>
        </p:nvCxnSpPr>
        <p:spPr>
          <a:xfrm>
            <a:off x="81142" y="555789"/>
            <a:ext cx="12029700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2" name="Google Shape;262;p30"/>
          <p:cNvCxnSpPr/>
          <p:nvPr/>
        </p:nvCxnSpPr>
        <p:spPr>
          <a:xfrm>
            <a:off x="95000" y="6803952"/>
            <a:ext cx="12029705" cy="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3" name="Google Shape;263;p30"/>
          <p:cNvCxnSpPr/>
          <p:nvPr/>
        </p:nvCxnSpPr>
        <p:spPr>
          <a:xfrm>
            <a:off x="95000" y="531300"/>
            <a:ext cx="0" cy="62727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4" name="Google Shape;264;p30"/>
          <p:cNvCxnSpPr/>
          <p:nvPr/>
        </p:nvCxnSpPr>
        <p:spPr>
          <a:xfrm>
            <a:off x="12124700" y="523400"/>
            <a:ext cx="0" cy="6280500"/>
          </a:xfrm>
          <a:prstGeom prst="straightConnector1">
            <a:avLst/>
          </a:prstGeom>
          <a:noFill/>
          <a:ln w="571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65" name="Google Shape;265;p30"/>
          <p:cNvSpPr txBox="1"/>
          <p:nvPr/>
        </p:nvSpPr>
        <p:spPr>
          <a:xfrm>
            <a:off x="800" y="450"/>
            <a:ext cx="2491800" cy="68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rmAutofit lnSpcReduction="1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Arial"/>
              <a:buNone/>
            </a:pPr>
            <a:r>
              <a:rPr lang="ja-JP" sz="3600">
                <a:solidFill>
                  <a:srgbClr val="0070C0"/>
                </a:solidFill>
                <a:latin typeface="Georgia"/>
                <a:ea typeface="Georgia"/>
                <a:cs typeface="Georgia"/>
                <a:sym typeface="Georgia"/>
              </a:rPr>
              <a:t>TOPIC </a:t>
            </a:r>
            <a:endParaRPr sz="1400">
              <a:solidFill>
                <a:srgbClr val="0070C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66" name="Google Shape;266;p30"/>
          <p:cNvSpPr txBox="1"/>
          <p:nvPr/>
        </p:nvSpPr>
        <p:spPr>
          <a:xfrm>
            <a:off x="7276675" y="126800"/>
            <a:ext cx="48201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             年　  組　  番　　名前　　　　　　　　　　　　　　　　　　　　　　　　　　　　　　　　　　　　　　</a:t>
            </a:r>
            <a:endParaRPr/>
          </a:p>
        </p:txBody>
      </p:sp>
      <p:sp>
        <p:nvSpPr>
          <p:cNvPr id="267" name="Google Shape;267;p30"/>
          <p:cNvSpPr txBox="1"/>
          <p:nvPr/>
        </p:nvSpPr>
        <p:spPr>
          <a:xfrm>
            <a:off x="3083600" y="126900"/>
            <a:ext cx="4104600" cy="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25" tIns="116025" rIns="116025" bIns="116025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600"/>
              <a:buFont typeface="Cambria"/>
              <a:buNone/>
            </a:pPr>
            <a:r>
              <a:rPr lang="ja-JP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メッセージ</a:t>
            </a:r>
            <a:r>
              <a:rPr lang="ja-JP" b="0" i="0" u="none" strike="noStrike" cap="none">
                <a:solidFill>
                  <a:srgbClr val="0070C0"/>
                </a:solidFill>
                <a:latin typeface="Cambria"/>
                <a:ea typeface="Cambria"/>
                <a:cs typeface="Cambria"/>
                <a:sym typeface="Cambria"/>
              </a:rPr>
              <a:t>　　　　　　　　　　　　　　　　　　　　　　　　　　　　　</a:t>
            </a:r>
            <a:endParaRPr/>
          </a:p>
        </p:txBody>
      </p:sp>
      <p:sp>
        <p:nvSpPr>
          <p:cNvPr id="268" name="Google Shape;268;p30"/>
          <p:cNvSpPr txBox="1"/>
          <p:nvPr/>
        </p:nvSpPr>
        <p:spPr>
          <a:xfrm>
            <a:off x="155825" y="682350"/>
            <a:ext cx="11870400" cy="60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8</Words>
  <Application>Microsoft Macintosh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Cambria</vt:lpstr>
      <vt:lpstr>Georgia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神尾真弓</cp:lastModifiedBy>
  <cp:revision>7</cp:revision>
  <dcterms:modified xsi:type="dcterms:W3CDTF">2023-10-31T07:22:13Z</dcterms:modified>
</cp:coreProperties>
</file>