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67</Words>
  <Application>Microsoft Macintosh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Arial</vt:lpstr>
      <vt:lpstr>Cambria</vt:lpstr>
      <vt:lpstr>Georgia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2023-10-31T07:22:25Z</dcterms:modified>
</cp:coreProperties>
</file>