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42"/>
  </p:notesMasterIdLst>
  <p:sldIdLst>
    <p:sldId id="260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1"/>
    <p:restoredTop sz="94720"/>
  </p:normalViewPr>
  <p:slideViewPr>
    <p:cSldViewPr snapToGrid="0">
      <p:cViewPr varScale="1">
        <p:scale>
          <a:sx n="105" d="100"/>
          <a:sy n="105" d="100"/>
        </p:scale>
        <p:origin x="7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24796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71776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50269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79992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28391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32320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7199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57165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269181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8683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77032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96914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70899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51354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49089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28948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68738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48778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98821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78462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3778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7726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62803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31594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61833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252018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937390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121008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226559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50064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198959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2851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58554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5035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8913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1073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0483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2547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0640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415587" y="593367"/>
            <a:ext cx="113604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415587" y="1536633"/>
            <a:ext cx="1136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11296251" y="6217622"/>
            <a:ext cx="7314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0" lvl="0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7966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3591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6793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5317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8235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7170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8579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5925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1359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559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9177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99969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777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1953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20124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407726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54307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49234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99943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695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0945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17304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33030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20482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9997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76412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51299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28149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95765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11133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81343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8269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41989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0285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7339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9525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7972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632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6627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5200</Words>
  <Application>Microsoft Macintosh PowerPoint</Application>
  <PresentationFormat>ワイド画面</PresentationFormat>
  <Paragraphs>520</Paragraphs>
  <Slides>40</Slides>
  <Notes>40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40</vt:i4>
      </vt:variant>
    </vt:vector>
  </HeadingPairs>
  <TitlesOfParts>
    <vt:vector size="45" baseType="lpstr">
      <vt:lpstr>Arial</vt:lpstr>
      <vt:lpstr>Cambria</vt:lpstr>
      <vt:lpstr>Georgia</vt:lpstr>
      <vt:lpstr>Helvetica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神尾真弓</cp:lastModifiedBy>
  <cp:revision>9</cp:revision>
  <dcterms:modified xsi:type="dcterms:W3CDTF">2023-11-02T00:45:24Z</dcterms:modified>
</cp:coreProperties>
</file>