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2"/>
  </p:notesMasterIdLst>
  <p:sldIdLst>
    <p:sldId id="258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/>
    <p:restoredTop sz="94720"/>
  </p:normalViewPr>
  <p:slideViewPr>
    <p:cSldViewPr snapToGrid="0">
      <p:cViewPr varScale="1">
        <p:scale>
          <a:sx n="105" d="100"/>
          <a:sy n="105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18428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605415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855937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91294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79686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286117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25407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211970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1741460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20743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4777101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71009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2509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61415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262144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13405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657018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083032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940812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909600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36653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624932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364614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6091917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2534035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970586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2610400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6885777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877166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5413701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191520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6570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5974788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1438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550562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875579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61480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66370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29" name="Google Shape;2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3942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8784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9187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270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07774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8819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1120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971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2517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5646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5693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65872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18539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1578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9608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5756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65026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761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5271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0058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04601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4591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90629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10157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7424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99187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45285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15253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61579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43847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210751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008231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825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047897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687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352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43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470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610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9"/>
          <p:cNvSpPr txBox="1">
            <a:spLocks noGrp="1"/>
          </p:cNvSpPr>
          <p:nvPr>
            <p:ph type="body" idx="1"/>
          </p:nvPr>
        </p:nvSpPr>
        <p:spPr>
          <a:xfrm>
            <a:off x="-4750" y="9471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これから話をすること</a:t>
            </a:r>
            <a:endParaRPr sz="1250"/>
          </a:p>
        </p:txBody>
      </p:sp>
      <p:cxnSp>
        <p:nvCxnSpPr>
          <p:cNvPr id="232" name="Google Shape;232;p29"/>
          <p:cNvCxnSpPr/>
          <p:nvPr/>
        </p:nvCxnSpPr>
        <p:spPr>
          <a:xfrm>
            <a:off x="0" y="555801"/>
            <a:ext cx="121920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3" name="Google Shape;233;p29"/>
          <p:cNvCxnSpPr/>
          <p:nvPr/>
        </p:nvCxnSpPr>
        <p:spPr>
          <a:xfrm>
            <a:off x="2492461" y="594360"/>
            <a:ext cx="0" cy="626364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4" name="Google Shape;234;p29"/>
          <p:cNvCxnSpPr/>
          <p:nvPr/>
        </p:nvCxnSpPr>
        <p:spPr>
          <a:xfrm>
            <a:off x="0" y="168021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5" name="Google Shape;235;p29"/>
          <p:cNvCxnSpPr/>
          <p:nvPr/>
        </p:nvCxnSpPr>
        <p:spPr>
          <a:xfrm>
            <a:off x="2491738" y="283845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6" name="Google Shape;236;p29"/>
          <p:cNvCxnSpPr/>
          <p:nvPr/>
        </p:nvCxnSpPr>
        <p:spPr>
          <a:xfrm>
            <a:off x="2491738" y="4004310"/>
            <a:ext cx="9700262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cxnSp>
        <p:nvCxnSpPr>
          <p:cNvPr id="237" name="Google Shape;237;p29"/>
          <p:cNvCxnSpPr/>
          <p:nvPr/>
        </p:nvCxnSpPr>
        <p:spPr>
          <a:xfrm>
            <a:off x="0" y="5181600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8" name="Google Shape;238;p29"/>
          <p:cNvSpPr/>
          <p:nvPr/>
        </p:nvSpPr>
        <p:spPr>
          <a:xfrm>
            <a:off x="2491750" y="6407876"/>
            <a:ext cx="9841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Meiryo"/>
              <a:buNone/>
            </a:pPr>
            <a:r>
              <a:rPr lang="ja-JP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聞き手を見て話ができた（　　）聞き手を笑わせられた（　　）大きな声を出せた（　　） 時間を守れた（　　）質問に答えられた（　　）</a:t>
            </a:r>
            <a:endParaRPr sz="1200" b="0" i="0" u="none" strike="noStrike" cap="none" dirty="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cxnSp>
        <p:nvCxnSpPr>
          <p:cNvPr id="239" name="Google Shape;239;p29"/>
          <p:cNvCxnSpPr/>
          <p:nvPr/>
        </p:nvCxnSpPr>
        <p:spPr>
          <a:xfrm>
            <a:off x="0" y="6302198"/>
            <a:ext cx="121920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ashDot"/>
            <a:miter lim="800000"/>
            <a:headEnd type="none" w="sm" len="sm"/>
            <a:tailEnd type="none" w="sm" len="sm"/>
          </a:ln>
        </p:spPr>
      </p:cxnSp>
      <p:sp>
        <p:nvSpPr>
          <p:cNvPr id="240" name="Google Shape;240;p29"/>
          <p:cNvSpPr/>
          <p:nvPr/>
        </p:nvSpPr>
        <p:spPr>
          <a:xfrm>
            <a:off x="52382" y="6439399"/>
            <a:ext cx="3726177" cy="32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Meiryo"/>
              <a:buNone/>
            </a:pPr>
            <a:r>
              <a:rPr lang="ja-JP" sz="1000" b="0" i="0" u="none" strike="noStrike" cap="none">
                <a:solidFill>
                  <a:schemeClr val="accent1"/>
                </a:solidFill>
                <a:latin typeface="Meiryo"/>
                <a:ea typeface="Meiryo"/>
                <a:cs typeface="Meiryo"/>
                <a:sym typeface="Meiryo"/>
              </a:rPr>
              <a:t>自己評価　できたことに✔しよう</a:t>
            </a:r>
            <a:endParaRPr sz="1000" b="0" i="0" u="none" strike="noStrike" cap="none">
              <a:solidFill>
                <a:schemeClr val="accent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241" name="Google Shape;241;p29"/>
          <p:cNvSpPr txBox="1"/>
          <p:nvPr/>
        </p:nvSpPr>
        <p:spPr>
          <a:xfrm>
            <a:off x="-71450" y="508500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 i="0" u="none" strike="noStrike" cap="none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INTRODUCTION</a:t>
            </a:r>
            <a:endParaRPr sz="2000"/>
          </a:p>
        </p:txBody>
      </p:sp>
      <p:sp>
        <p:nvSpPr>
          <p:cNvPr id="242" name="Google Shape;242;p29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43" name="Google Shape;243;p29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44" name="Google Shape;244;p29"/>
          <p:cNvSpPr txBox="1"/>
          <p:nvPr/>
        </p:nvSpPr>
        <p:spPr>
          <a:xfrm>
            <a:off x="4666825" y="126800"/>
            <a:ext cx="23682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スピーチの時間　　　分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45" name="Google Shape;245;p29"/>
          <p:cNvSpPr txBox="1"/>
          <p:nvPr/>
        </p:nvSpPr>
        <p:spPr>
          <a:xfrm>
            <a:off x="-35350" y="1673475"/>
            <a:ext cx="2564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BODY</a:t>
            </a:r>
            <a:endParaRPr sz="2000"/>
          </a:p>
        </p:txBody>
      </p:sp>
      <p:sp>
        <p:nvSpPr>
          <p:cNvPr id="246" name="Google Shape;246;p29"/>
          <p:cNvSpPr txBox="1"/>
          <p:nvPr/>
        </p:nvSpPr>
        <p:spPr>
          <a:xfrm>
            <a:off x="800" y="5170150"/>
            <a:ext cx="24918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20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CONCLUSION</a:t>
            </a:r>
            <a:endParaRPr sz="2000"/>
          </a:p>
        </p:txBody>
      </p:sp>
      <p:sp>
        <p:nvSpPr>
          <p:cNvPr id="247" name="Google Shape;247;p29"/>
          <p:cNvSpPr txBox="1">
            <a:spLocks noGrp="1"/>
          </p:cNvSpPr>
          <p:nvPr>
            <p:ph type="body" idx="1"/>
          </p:nvPr>
        </p:nvSpPr>
        <p:spPr>
          <a:xfrm>
            <a:off x="800" y="209777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①はじめに伝えたいこと</a:t>
            </a:r>
            <a:endParaRPr sz="1250"/>
          </a:p>
        </p:txBody>
      </p:sp>
      <p:sp>
        <p:nvSpPr>
          <p:cNvPr id="248" name="Google Shape;248;p29"/>
          <p:cNvSpPr txBox="1">
            <a:spLocks noGrp="1"/>
          </p:cNvSpPr>
          <p:nvPr>
            <p:ph type="body" idx="1"/>
          </p:nvPr>
        </p:nvSpPr>
        <p:spPr>
          <a:xfrm>
            <a:off x="650" y="3259825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②つぎに伝えたいこと</a:t>
            </a:r>
            <a:endParaRPr sz="1250"/>
          </a:p>
        </p:txBody>
      </p:sp>
      <p:sp>
        <p:nvSpPr>
          <p:cNvPr id="249" name="Google Shape;249;p29"/>
          <p:cNvSpPr txBox="1">
            <a:spLocks noGrp="1"/>
          </p:cNvSpPr>
          <p:nvPr>
            <p:ph type="body" idx="1"/>
          </p:nvPr>
        </p:nvSpPr>
        <p:spPr>
          <a:xfrm>
            <a:off x="800" y="432390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③さらに伝えたいこと</a:t>
            </a:r>
            <a:endParaRPr sz="1250"/>
          </a:p>
        </p:txBody>
      </p:sp>
      <p:sp>
        <p:nvSpPr>
          <p:cNvPr id="250" name="Google Shape;250;p29"/>
          <p:cNvSpPr txBox="1">
            <a:spLocks noGrp="1"/>
          </p:cNvSpPr>
          <p:nvPr>
            <p:ph type="body" idx="1"/>
          </p:nvPr>
        </p:nvSpPr>
        <p:spPr>
          <a:xfrm>
            <a:off x="52375" y="5580350"/>
            <a:ext cx="2491800" cy="3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rPr lang="ja-JP" sz="1250">
                <a:latin typeface="Meiryo"/>
                <a:ea typeface="Meiryo"/>
                <a:cs typeface="Meiryo"/>
                <a:sym typeface="Meiryo"/>
              </a:rPr>
              <a:t>まとめ</a:t>
            </a:r>
            <a:endParaRPr sz="1250" dirty="0"/>
          </a:p>
        </p:txBody>
      </p:sp>
      <p:sp>
        <p:nvSpPr>
          <p:cNvPr id="251" name="Google Shape;251;p29"/>
          <p:cNvSpPr txBox="1"/>
          <p:nvPr/>
        </p:nvSpPr>
        <p:spPr>
          <a:xfrm>
            <a:off x="2544175" y="653150"/>
            <a:ext cx="9647700" cy="9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9"/>
          <p:cNvSpPr txBox="1"/>
          <p:nvPr/>
        </p:nvSpPr>
        <p:spPr>
          <a:xfrm>
            <a:off x="2518025" y="1745800"/>
            <a:ext cx="96477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9"/>
          <p:cNvSpPr txBox="1"/>
          <p:nvPr/>
        </p:nvSpPr>
        <p:spPr>
          <a:xfrm>
            <a:off x="2518025" y="2875050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9"/>
          <p:cNvSpPr txBox="1"/>
          <p:nvPr/>
        </p:nvSpPr>
        <p:spPr>
          <a:xfrm>
            <a:off x="2544175" y="400572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9"/>
          <p:cNvSpPr txBox="1"/>
          <p:nvPr/>
        </p:nvSpPr>
        <p:spPr>
          <a:xfrm>
            <a:off x="2544175" y="5153975"/>
            <a:ext cx="9647700" cy="11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112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2760</Words>
  <Application>Microsoft Macintosh PowerPoint</Application>
  <PresentationFormat>ワイド画面</PresentationFormat>
  <Paragraphs>520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5" baseType="lpstr">
      <vt:lpstr>Meiryo</vt:lpstr>
      <vt:lpstr>Arial</vt:lpstr>
      <vt:lpstr>Cambria</vt:lpstr>
      <vt:lpstr>Georgia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9</cp:revision>
  <dcterms:modified xsi:type="dcterms:W3CDTF">2023-11-02T00:45:13Z</dcterms:modified>
</cp:coreProperties>
</file>