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42"/>
  </p:notesMasterIdLst>
  <p:sldIdLst>
    <p:sldId id="258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/>
    <p:restoredTop sz="94720"/>
  </p:normalViewPr>
  <p:slideViewPr>
    <p:cSldViewPr snapToGrid="0">
      <p:cViewPr varScale="1">
        <p:scale>
          <a:sx n="105" d="100"/>
          <a:sy n="105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8428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05415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5593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9129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7968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28611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25407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21197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17414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20743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77710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7100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92509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61415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26214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13405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65701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83032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940812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09600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3665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624932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364614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609191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253403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970586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61040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688577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77166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41370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191520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6570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597478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1438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0562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557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6148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6370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3942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878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918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270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777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8819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120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971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2517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5646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569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6587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8539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1578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9608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5756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6502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7611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5271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005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0460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459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90629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1015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7424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918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4528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5253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6157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43847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1075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0823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25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4789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687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352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43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47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610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>
            <a:spLocks noGrp="1"/>
          </p:cNvSpPr>
          <p:nvPr>
            <p:ph type="body" idx="1"/>
          </p:nvPr>
        </p:nvSpPr>
        <p:spPr>
          <a:xfrm>
            <a:off x="-4750" y="9471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これから話をすること</a:t>
            </a:r>
            <a:endParaRPr sz="1250"/>
          </a:p>
        </p:txBody>
      </p:sp>
      <p:cxnSp>
        <p:nvCxnSpPr>
          <p:cNvPr id="232" name="Google Shape;232;p29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29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4" name="Google Shape;234;p29"/>
          <p:cNvCxnSpPr/>
          <p:nvPr/>
        </p:nvCxnSpPr>
        <p:spPr>
          <a:xfrm>
            <a:off x="0" y="168021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5" name="Google Shape;235;p29"/>
          <p:cNvCxnSpPr/>
          <p:nvPr/>
        </p:nvCxnSpPr>
        <p:spPr>
          <a:xfrm>
            <a:off x="2491738" y="283845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6" name="Google Shape;236;p29"/>
          <p:cNvCxnSpPr/>
          <p:nvPr/>
        </p:nvCxnSpPr>
        <p:spPr>
          <a:xfrm>
            <a:off x="2491738" y="400431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237" name="Google Shape;237;p29"/>
          <p:cNvCxnSpPr/>
          <p:nvPr/>
        </p:nvCxnSpPr>
        <p:spPr>
          <a:xfrm>
            <a:off x="0" y="5181600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8" name="Google Shape;238;p29"/>
          <p:cNvSpPr/>
          <p:nvPr/>
        </p:nvSpPr>
        <p:spPr>
          <a:xfrm>
            <a:off x="2491750" y="6407876"/>
            <a:ext cx="9841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iryo"/>
              <a:buNone/>
            </a:pPr>
            <a:r>
              <a:rPr lang="ja-JP" sz="1200" b="0" i="0" u="none" strike="noStrike" cap="non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聞き手を見て話ができた（　　）聞き手を笑わせられた（　　）大きな声を出せた（　　） 時間を守れた（　　）質問に答えられた（　　）</a:t>
            </a:r>
            <a:endParaRPr sz="1200" b="0" i="0" u="none" strike="noStrike" cap="none" dirty="0">
              <a:solidFill>
                <a:schemeClr val="dk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cxnSp>
        <p:nvCxnSpPr>
          <p:cNvPr id="239" name="Google Shape;239;p29"/>
          <p:cNvCxnSpPr/>
          <p:nvPr/>
        </p:nvCxnSpPr>
        <p:spPr>
          <a:xfrm>
            <a:off x="0" y="6302198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40" name="Google Shape;240;p29"/>
          <p:cNvSpPr/>
          <p:nvPr/>
        </p:nvSpPr>
        <p:spPr>
          <a:xfrm>
            <a:off x="52382" y="6439399"/>
            <a:ext cx="3726177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sz="1000" b="0" i="0" u="none" strike="noStrike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rPr>
              <a:t>自己評価　できたことに✔しよう</a:t>
            </a:r>
            <a:endParaRPr sz="1000" b="0" i="0" u="none" strike="noStrike" cap="none">
              <a:solidFill>
                <a:schemeClr val="accen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-71450" y="508500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INTRODUCTION</a:t>
            </a:r>
            <a:endParaRPr sz="2000"/>
          </a:p>
        </p:txBody>
      </p:sp>
      <p:sp>
        <p:nvSpPr>
          <p:cNvPr id="242" name="Google Shape;242;p29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44" name="Google Shape;244;p29"/>
          <p:cNvSpPr txBox="1"/>
          <p:nvPr/>
        </p:nvSpPr>
        <p:spPr>
          <a:xfrm>
            <a:off x="4666825" y="126800"/>
            <a:ext cx="23682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スピーチの時間　　　分</a:t>
            </a: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　　　　　　　　　　　　　　</a:t>
            </a:r>
            <a:endParaRPr/>
          </a:p>
        </p:txBody>
      </p:sp>
      <p:sp>
        <p:nvSpPr>
          <p:cNvPr id="245" name="Google Shape;245;p29"/>
          <p:cNvSpPr txBox="1"/>
          <p:nvPr/>
        </p:nvSpPr>
        <p:spPr>
          <a:xfrm>
            <a:off x="-35350" y="1673475"/>
            <a:ext cx="2564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BODY</a:t>
            </a:r>
            <a:endParaRPr sz="2000"/>
          </a:p>
        </p:txBody>
      </p:sp>
      <p:sp>
        <p:nvSpPr>
          <p:cNvPr id="246" name="Google Shape;246;p29"/>
          <p:cNvSpPr txBox="1"/>
          <p:nvPr/>
        </p:nvSpPr>
        <p:spPr>
          <a:xfrm>
            <a:off x="800" y="5170150"/>
            <a:ext cx="24918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2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CONCLUSION</a:t>
            </a:r>
            <a:endParaRPr sz="2000"/>
          </a:p>
        </p:txBody>
      </p:sp>
      <p:sp>
        <p:nvSpPr>
          <p:cNvPr id="247" name="Google Shape;247;p29"/>
          <p:cNvSpPr txBox="1">
            <a:spLocks noGrp="1"/>
          </p:cNvSpPr>
          <p:nvPr>
            <p:ph type="body" idx="1"/>
          </p:nvPr>
        </p:nvSpPr>
        <p:spPr>
          <a:xfrm>
            <a:off x="800" y="209777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①はじめに伝えたいこと</a:t>
            </a:r>
            <a:endParaRPr sz="1250"/>
          </a:p>
        </p:txBody>
      </p:sp>
      <p:sp>
        <p:nvSpPr>
          <p:cNvPr id="248" name="Google Shape;248;p29"/>
          <p:cNvSpPr txBox="1">
            <a:spLocks noGrp="1"/>
          </p:cNvSpPr>
          <p:nvPr>
            <p:ph type="body" idx="1"/>
          </p:nvPr>
        </p:nvSpPr>
        <p:spPr>
          <a:xfrm>
            <a:off x="650" y="3259825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②つぎに伝えたいこと</a:t>
            </a:r>
            <a:endParaRPr sz="1250"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00" y="432390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③さらに伝えたいこと</a:t>
            </a:r>
            <a:endParaRPr sz="1250"/>
          </a:p>
        </p:txBody>
      </p:sp>
      <p:sp>
        <p:nvSpPr>
          <p:cNvPr id="250" name="Google Shape;250;p29"/>
          <p:cNvSpPr txBox="1">
            <a:spLocks noGrp="1"/>
          </p:cNvSpPr>
          <p:nvPr>
            <p:ph type="body" idx="1"/>
          </p:nvPr>
        </p:nvSpPr>
        <p:spPr>
          <a:xfrm>
            <a:off x="52375" y="5580350"/>
            <a:ext cx="2491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ja-JP" sz="1250">
                <a:latin typeface="Meiryo"/>
                <a:ea typeface="Meiryo"/>
                <a:cs typeface="Meiryo"/>
                <a:sym typeface="Meiryo"/>
              </a:rPr>
              <a:t>まとめ</a:t>
            </a:r>
            <a:endParaRPr sz="1250" dirty="0"/>
          </a:p>
        </p:txBody>
      </p:sp>
      <p:sp>
        <p:nvSpPr>
          <p:cNvPr id="251" name="Google Shape;251;p29"/>
          <p:cNvSpPr txBox="1"/>
          <p:nvPr/>
        </p:nvSpPr>
        <p:spPr>
          <a:xfrm>
            <a:off x="2544175" y="653150"/>
            <a:ext cx="9647700" cy="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 txBox="1"/>
          <p:nvPr/>
        </p:nvSpPr>
        <p:spPr>
          <a:xfrm>
            <a:off x="2518025" y="1745800"/>
            <a:ext cx="9647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 txBox="1"/>
          <p:nvPr/>
        </p:nvSpPr>
        <p:spPr>
          <a:xfrm>
            <a:off x="2518025" y="2875050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9"/>
          <p:cNvSpPr txBox="1"/>
          <p:nvPr/>
        </p:nvSpPr>
        <p:spPr>
          <a:xfrm>
            <a:off x="2544175" y="400572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9"/>
          <p:cNvSpPr txBox="1"/>
          <p:nvPr/>
        </p:nvSpPr>
        <p:spPr>
          <a:xfrm>
            <a:off x="2544175" y="5153975"/>
            <a:ext cx="9647700" cy="11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11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2760</Words>
  <Application>Microsoft Macintosh PowerPoint</Application>
  <PresentationFormat>ワイド画面</PresentationFormat>
  <Paragraphs>520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Meiryo</vt:lpstr>
      <vt:lpstr>Arial</vt:lpstr>
      <vt:lpstr>Cambria</vt:lpstr>
      <vt:lpstr>Georgia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9</cp:revision>
  <dcterms:modified xsi:type="dcterms:W3CDTF">2023-11-02T00:45:13Z</dcterms:modified>
</cp:coreProperties>
</file>