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42"/>
  </p:notesMasterIdLst>
  <p:sldIdLst>
    <p:sldId id="259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4"/>
    <p:restoredTop sz="94720"/>
  </p:normalViewPr>
  <p:slideViewPr>
    <p:cSldViewPr snapToGrid="0">
      <p:cViewPr varScale="1">
        <p:scale>
          <a:sx n="105" d="100"/>
          <a:sy n="105" d="100"/>
        </p:scale>
        <p:origin x="8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07621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457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91947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79171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30795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43415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19846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625056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916726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25747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99558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460730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996768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548091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87167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25069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5983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520893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143250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44885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89511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92352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810349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671923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541685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127403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271206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677951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9669693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964664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167342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10608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952046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85484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3434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5849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84225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57871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6121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4958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5913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30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151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1322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1330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8602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4933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0538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34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1684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9045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1104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863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3960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8521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9403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633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6956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1218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562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443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72399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16471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90219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97132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2195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1683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25434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1642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69393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493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78138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902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2243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2431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845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4039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349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320</Words>
  <Application>Microsoft Macintosh PowerPoint</Application>
  <PresentationFormat>ワイド画面</PresentationFormat>
  <Paragraphs>160</Paragraphs>
  <Slides>40</Slides>
  <Notes>40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4" baseType="lpstr">
      <vt:lpstr>Arial</vt:lpstr>
      <vt:lpstr>Cambria</vt:lpstr>
      <vt:lpstr>Georgia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9</cp:revision>
  <dcterms:modified xsi:type="dcterms:W3CDTF">2023-11-02T00:45:02Z</dcterms:modified>
</cp:coreProperties>
</file>