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42"/>
  </p:notesMasterIdLst>
  <p:sldIdLst>
    <p:sldId id="257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4"/>
    <p:restoredTop sz="94720"/>
  </p:normalViewPr>
  <p:slideViewPr>
    <p:cSldViewPr snapToGrid="0">
      <p:cViewPr varScale="1">
        <p:scale>
          <a:sx n="105" d="100"/>
          <a:sy n="105" d="100"/>
        </p:scale>
        <p:origin x="8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6863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8122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018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13887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134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86381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00107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2484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68741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60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00788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43811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6199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88424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87897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72624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75291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25936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85251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70877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8991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32223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29592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27939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0194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94464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50642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661832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55616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3547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288433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9373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04757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811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1476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1371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183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7101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774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40869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72657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1223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48803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98677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90007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06012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54719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26328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572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19866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06686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25980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308866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91035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6705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1608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4560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117615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66185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5686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320038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45054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7430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725925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92524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987791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22240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392168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458188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769779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6915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280239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720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4106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01611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407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63024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>
            <a:spLocks noGrp="1"/>
          </p:cNvSpPr>
          <p:nvPr>
            <p:ph type="body" idx="1"/>
          </p:nvPr>
        </p:nvSpPr>
        <p:spPr>
          <a:xfrm>
            <a:off x="138110" y="974566"/>
            <a:ext cx="12053887" cy="496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ja-JP" sz="1200">
                <a:latin typeface="Meiryo"/>
                <a:ea typeface="Meiryo"/>
                <a:cs typeface="Meiryo"/>
                <a:sym typeface="Meiryo"/>
              </a:rPr>
              <a:t>　　　　すでに知っていること            　　　　　　　　　もっと知りたいこと　　　　　　　　　　　　　　　　　 このトピックを通じて学んだこと</a:t>
            </a: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>
              <a:latin typeface="Meiryo"/>
              <a:ea typeface="Meiryo"/>
              <a:cs typeface="Meiryo"/>
              <a:sym typeface="Meiryo"/>
            </a:endParaRPr>
          </a:p>
          <a:p>
            <a:pPr marL="228600" lvl="0" indent="-1524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/>
          </a:p>
        </p:txBody>
      </p:sp>
      <p:cxnSp>
        <p:nvCxnSpPr>
          <p:cNvPr id="213" name="Google Shape;213;p28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4" name="Google Shape;214;p28"/>
          <p:cNvCxnSpPr/>
          <p:nvPr/>
        </p:nvCxnSpPr>
        <p:spPr>
          <a:xfrm>
            <a:off x="322326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5" name="Google Shape;215;p28"/>
          <p:cNvCxnSpPr/>
          <p:nvPr/>
        </p:nvCxnSpPr>
        <p:spPr>
          <a:xfrm>
            <a:off x="6781800" y="594360"/>
            <a:ext cx="0" cy="5707838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6" name="Google Shape;216;p28"/>
          <p:cNvSpPr txBox="1"/>
          <p:nvPr/>
        </p:nvSpPr>
        <p:spPr>
          <a:xfrm>
            <a:off x="1276350" y="165418"/>
            <a:ext cx="12192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i="0" u="none" strike="noStrike" cap="none">
                <a:solidFill>
                  <a:srgbClr val="2E75B5"/>
                </a:solidFill>
                <a:latin typeface="Georgia"/>
                <a:ea typeface="Georgia"/>
                <a:cs typeface="Georgia"/>
                <a:sym typeface="Georgia"/>
              </a:rPr>
              <a:t>K                            W                                      L</a:t>
            </a:r>
            <a:endParaRPr sz="1400" i="0" u="none" strike="noStrike" cap="none">
              <a:solidFill>
                <a:srgbClr val="2E75B5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8"/>
          <p:cNvSpPr txBox="1"/>
          <p:nvPr/>
        </p:nvSpPr>
        <p:spPr>
          <a:xfrm>
            <a:off x="857250" y="915525"/>
            <a:ext cx="12192000" cy="8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1400"/>
              <a:buFont typeface="Arial"/>
              <a:buNone/>
            </a:pP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What I know                                           What I want to know                       </a:t>
            </a:r>
            <a:r>
              <a:rPr lang="ja-JP">
                <a:solidFill>
                  <a:srgbClr val="2E75B5"/>
                </a:solidFill>
              </a:rPr>
              <a:t>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What I learned</a:t>
            </a:r>
            <a:endParaRPr sz="1400" b="0" i="0" u="none" strike="noStrike" cap="none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cxnSp>
        <p:nvCxnSpPr>
          <p:cNvPr id="218" name="Google Shape;218;p28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19" name="Google Shape;219;p28"/>
          <p:cNvSpPr txBox="1"/>
          <p:nvPr/>
        </p:nvSpPr>
        <p:spPr>
          <a:xfrm>
            <a:off x="209550" y="5773989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sngStrike" cap="none" dirty="0">
              <a:solidFill>
                <a:srgbClr val="2E75B5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20" name="Google Shape;220;p28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1" name="Google Shape;221;p28"/>
          <p:cNvSpPr/>
          <p:nvPr/>
        </p:nvSpPr>
        <p:spPr>
          <a:xfrm>
            <a:off x="2491738" y="6407877"/>
            <a:ext cx="984122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新し</a:t>
            </a:r>
            <a:r>
              <a:rPr lang="ja-JP" altLang="en-US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いこと</a:t>
            </a: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を知ることができた（　　）調べたいことを見つけられた（　　）学んだことをまとめることができた（　　 ）　　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95250" y="1628375"/>
            <a:ext cx="30345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trike="sngStrike" dirty="0"/>
          </a:p>
        </p:txBody>
      </p:sp>
      <p:sp>
        <p:nvSpPr>
          <p:cNvPr id="223" name="Google Shape;223;p28"/>
          <p:cNvSpPr txBox="1"/>
          <p:nvPr/>
        </p:nvSpPr>
        <p:spPr>
          <a:xfrm>
            <a:off x="3223250" y="1665300"/>
            <a:ext cx="3558600" cy="45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8"/>
          <p:cNvSpPr txBox="1"/>
          <p:nvPr/>
        </p:nvSpPr>
        <p:spPr>
          <a:xfrm>
            <a:off x="6875300" y="1574800"/>
            <a:ext cx="5316600" cy="483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6" name="Google Shape;226;p28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26129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2680</Words>
  <Application>Microsoft Macintosh PowerPoint</Application>
  <PresentationFormat>ワイド画面</PresentationFormat>
  <Paragraphs>360</Paragraphs>
  <Slides>40</Slides>
  <Notes>40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5" baseType="lpstr">
      <vt:lpstr>Meiryo</vt:lpstr>
      <vt:lpstr>Arial</vt:lpstr>
      <vt:lpstr>Cambria</vt:lpstr>
      <vt:lpstr>Georgia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10</cp:revision>
  <dcterms:modified xsi:type="dcterms:W3CDTF">2023-11-02T00:44:54Z</dcterms:modified>
</cp:coreProperties>
</file>