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720"/>
  </p:normalViewPr>
  <p:slideViewPr>
    <p:cSldViewPr snapToGrid="0">
      <p:cViewPr varScale="1">
        <p:scale>
          <a:sx n="105" d="100"/>
          <a:sy n="105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6863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122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018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1388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34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8638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0010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248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874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0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0078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4381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61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2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7897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7262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7529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2593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85251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70877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899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32223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9592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7939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194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94464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5064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66183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55616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3547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28843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373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04757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81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1476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137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8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101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774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4086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7265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22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48803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867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000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601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4719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572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1986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06686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25980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30886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91035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705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1608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560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11761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66185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686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2003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5054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743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72592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92524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8779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2240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9216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5818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6977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91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28023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20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10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0161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07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6302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612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2680</Words>
  <Application>Microsoft Macintosh PowerPoint</Application>
  <PresentationFormat>ワイド画面</PresentationFormat>
  <Paragraphs>360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Meiryo</vt:lpstr>
      <vt:lpstr>Arial</vt:lpstr>
      <vt:lpstr>Cambria</vt:lpstr>
      <vt:lpstr>Georgia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10</cp:revision>
  <dcterms:modified xsi:type="dcterms:W3CDTF">2023-11-02T00:44:54Z</dcterms:modified>
</cp:coreProperties>
</file>