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42"/>
  </p:notesMasterIdLst>
  <p:sldIdLst>
    <p:sldId id="261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4"/>
    <p:restoredTop sz="94720"/>
  </p:normalViewPr>
  <p:slideViewPr>
    <p:cSldViewPr snapToGrid="0">
      <p:cViewPr varScale="1">
        <p:scale>
          <a:sx n="105" d="100"/>
          <a:sy n="105" d="100"/>
        </p:scale>
        <p:origin x="8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3527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6892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04989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27906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11103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1168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36530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19310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24981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9815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9233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793842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48981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6137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918553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76772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13216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018980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501700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50637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566123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37963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471752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29028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9413094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214661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83791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6582895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737163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018385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964611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2451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485848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6425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8086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6101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73241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17001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7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1" name="Google Shape;30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5903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15587" y="593367"/>
            <a:ext cx="113604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15587" y="1536633"/>
            <a:ext cx="113604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Char char="●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1296251" y="6217622"/>
            <a:ext cx="7314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0" lvl="0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 rtl="0"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85165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302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7499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4044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81023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99938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1974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9935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8010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7912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7429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557371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71696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6647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3105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05886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5321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881154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391130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40938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62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12407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79435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65819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092547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771441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968947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95979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70321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94572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4386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154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56405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1923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459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87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952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840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3" name="Google Shape;303;p32"/>
          <p:cNvCxnSpPr/>
          <p:nvPr/>
        </p:nvCxnSpPr>
        <p:spPr>
          <a:xfrm>
            <a:off x="2047453" y="1302883"/>
            <a:ext cx="0" cy="5570305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" name="Google Shape;304;p32"/>
          <p:cNvCxnSpPr/>
          <p:nvPr/>
        </p:nvCxnSpPr>
        <p:spPr>
          <a:xfrm>
            <a:off x="16135" y="2004240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" name="Google Shape;305;p32"/>
          <p:cNvCxnSpPr/>
          <p:nvPr/>
        </p:nvCxnSpPr>
        <p:spPr>
          <a:xfrm>
            <a:off x="0" y="556175"/>
            <a:ext cx="12190413" cy="0"/>
          </a:xfrm>
          <a:prstGeom prst="straightConnector1">
            <a:avLst/>
          </a:prstGeom>
          <a:noFill/>
          <a:ln w="57150" cap="flat" cmpd="sng">
            <a:solidFill>
              <a:srgbClr val="4472C4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" name="Google Shape;306;p32"/>
          <p:cNvCxnSpPr/>
          <p:nvPr/>
        </p:nvCxnSpPr>
        <p:spPr>
          <a:xfrm>
            <a:off x="4147660" y="1302883"/>
            <a:ext cx="0" cy="5555117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dot"/>
            <a:miter lim="800000"/>
            <a:headEnd type="none" w="sm" len="sm"/>
            <a:tailEnd type="none" w="sm" len="sm"/>
          </a:ln>
        </p:spPr>
      </p:cxnSp>
      <p:cxnSp>
        <p:nvCxnSpPr>
          <p:cNvPr id="307" name="Google Shape;307;p32"/>
          <p:cNvCxnSpPr/>
          <p:nvPr/>
        </p:nvCxnSpPr>
        <p:spPr>
          <a:xfrm>
            <a:off x="37646" y="1282974"/>
            <a:ext cx="12166200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" name="Google Shape;308;p32"/>
          <p:cNvSpPr txBox="1"/>
          <p:nvPr/>
        </p:nvSpPr>
        <p:spPr>
          <a:xfrm>
            <a:off x="602421" y="787683"/>
            <a:ext cx="10189085" cy="492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英語　　　　　　　  　日本語　　　　　　　                                                   英語は</a:t>
            </a:r>
            <a:r>
              <a:rPr lang="ja-JP" altLang="en-US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タイプして</a:t>
            </a:r>
            <a:r>
              <a:rPr lang="ja-JP" sz="1600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おぼえよう！</a:t>
            </a:r>
            <a:endParaRPr dirty="0"/>
          </a:p>
        </p:txBody>
      </p:sp>
      <p:cxnSp>
        <p:nvCxnSpPr>
          <p:cNvPr id="309" name="Google Shape;309;p32"/>
          <p:cNvCxnSpPr/>
          <p:nvPr/>
        </p:nvCxnSpPr>
        <p:spPr>
          <a:xfrm>
            <a:off x="53781" y="3434111"/>
            <a:ext cx="12138219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" name="Google Shape;310;p32"/>
          <p:cNvCxnSpPr/>
          <p:nvPr/>
        </p:nvCxnSpPr>
        <p:spPr>
          <a:xfrm>
            <a:off x="37646" y="2717566"/>
            <a:ext cx="12154354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" name="Google Shape;311;p32"/>
          <p:cNvCxnSpPr/>
          <p:nvPr/>
        </p:nvCxnSpPr>
        <p:spPr>
          <a:xfrm>
            <a:off x="16135" y="419969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2" name="Google Shape;312;p32"/>
          <p:cNvCxnSpPr/>
          <p:nvPr/>
        </p:nvCxnSpPr>
        <p:spPr>
          <a:xfrm>
            <a:off x="16135" y="4931217"/>
            <a:ext cx="12174278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" name="Google Shape;313;p32"/>
          <p:cNvCxnSpPr/>
          <p:nvPr/>
        </p:nvCxnSpPr>
        <p:spPr>
          <a:xfrm>
            <a:off x="0" y="5662737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" name="Google Shape;314;p32"/>
          <p:cNvCxnSpPr/>
          <p:nvPr/>
        </p:nvCxnSpPr>
        <p:spPr>
          <a:xfrm>
            <a:off x="0" y="6383500"/>
            <a:ext cx="12190413" cy="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" name="Google Shape;315;p32"/>
          <p:cNvSpPr txBox="1"/>
          <p:nvPr/>
        </p:nvSpPr>
        <p:spPr>
          <a:xfrm>
            <a:off x="800" y="450"/>
            <a:ext cx="42630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ENGLISH Words </a:t>
            </a:r>
            <a:endParaRPr sz="36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316" name="Google Shape;316;p32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317" name="Google Shape;317;p32"/>
          <p:cNvSpPr txBox="1"/>
          <p:nvPr/>
        </p:nvSpPr>
        <p:spPr>
          <a:xfrm>
            <a:off x="3887275" y="127175"/>
            <a:ext cx="33894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タイトル〈　　　　　　　　　　　〉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318" name="Google Shape;318;p32"/>
          <p:cNvSpPr txBox="1"/>
          <p:nvPr/>
        </p:nvSpPr>
        <p:spPr>
          <a:xfrm>
            <a:off x="16125" y="12829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32"/>
          <p:cNvSpPr txBox="1"/>
          <p:nvPr/>
        </p:nvSpPr>
        <p:spPr>
          <a:xfrm>
            <a:off x="2047425" y="13026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32"/>
          <p:cNvSpPr txBox="1"/>
          <p:nvPr/>
        </p:nvSpPr>
        <p:spPr>
          <a:xfrm>
            <a:off x="-18350" y="20002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32"/>
          <p:cNvSpPr txBox="1"/>
          <p:nvPr/>
        </p:nvSpPr>
        <p:spPr>
          <a:xfrm>
            <a:off x="2012950" y="20199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32"/>
          <p:cNvSpPr txBox="1"/>
          <p:nvPr/>
        </p:nvSpPr>
        <p:spPr>
          <a:xfrm>
            <a:off x="-18350" y="27073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32"/>
          <p:cNvSpPr txBox="1"/>
          <p:nvPr/>
        </p:nvSpPr>
        <p:spPr>
          <a:xfrm>
            <a:off x="2012950" y="27270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32"/>
          <p:cNvSpPr txBox="1"/>
          <p:nvPr/>
        </p:nvSpPr>
        <p:spPr>
          <a:xfrm>
            <a:off x="-18350" y="346608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32"/>
          <p:cNvSpPr txBox="1"/>
          <p:nvPr/>
        </p:nvSpPr>
        <p:spPr>
          <a:xfrm>
            <a:off x="2012950" y="348578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32"/>
          <p:cNvSpPr txBox="1"/>
          <p:nvPr/>
        </p:nvSpPr>
        <p:spPr>
          <a:xfrm>
            <a:off x="-18350" y="4197600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32"/>
          <p:cNvSpPr txBox="1"/>
          <p:nvPr/>
        </p:nvSpPr>
        <p:spPr>
          <a:xfrm>
            <a:off x="2012950" y="4217300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32"/>
          <p:cNvSpPr txBox="1"/>
          <p:nvPr/>
        </p:nvSpPr>
        <p:spPr>
          <a:xfrm>
            <a:off x="-18350" y="4946175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32"/>
          <p:cNvSpPr txBox="1"/>
          <p:nvPr/>
        </p:nvSpPr>
        <p:spPr>
          <a:xfrm>
            <a:off x="2012950" y="4965875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32"/>
          <p:cNvSpPr txBox="1"/>
          <p:nvPr/>
        </p:nvSpPr>
        <p:spPr>
          <a:xfrm>
            <a:off x="-18350" y="5664838"/>
            <a:ext cx="2031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32"/>
          <p:cNvSpPr txBox="1"/>
          <p:nvPr/>
        </p:nvSpPr>
        <p:spPr>
          <a:xfrm>
            <a:off x="2012950" y="5684538"/>
            <a:ext cx="21003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32"/>
          <p:cNvSpPr txBox="1"/>
          <p:nvPr/>
        </p:nvSpPr>
        <p:spPr>
          <a:xfrm>
            <a:off x="4113250" y="128587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32"/>
          <p:cNvSpPr txBox="1"/>
          <p:nvPr/>
        </p:nvSpPr>
        <p:spPr>
          <a:xfrm>
            <a:off x="4113250" y="2001725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 txBox="1"/>
          <p:nvPr/>
        </p:nvSpPr>
        <p:spPr>
          <a:xfrm>
            <a:off x="4105850" y="2717913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32"/>
          <p:cNvSpPr txBox="1"/>
          <p:nvPr/>
        </p:nvSpPr>
        <p:spPr>
          <a:xfrm>
            <a:off x="4105850" y="34588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32"/>
          <p:cNvSpPr txBox="1"/>
          <p:nvPr/>
        </p:nvSpPr>
        <p:spPr>
          <a:xfrm>
            <a:off x="4113250" y="418250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32"/>
          <p:cNvSpPr txBox="1"/>
          <p:nvPr/>
        </p:nvSpPr>
        <p:spPr>
          <a:xfrm>
            <a:off x="4113250" y="4898350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32"/>
          <p:cNvSpPr txBox="1"/>
          <p:nvPr/>
        </p:nvSpPr>
        <p:spPr>
          <a:xfrm>
            <a:off x="4105850" y="5614538"/>
            <a:ext cx="80907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72811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720</Words>
  <Application>Microsoft Macintosh PowerPoint</Application>
  <PresentationFormat>ワイド画面</PresentationFormat>
  <Paragraphs>160</Paragraphs>
  <Slides>40</Slides>
  <Notes>40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4" baseType="lpstr">
      <vt:lpstr>Arial</vt:lpstr>
      <vt:lpstr>Cambria</vt:lpstr>
      <vt:lpstr>Georgia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9</cp:revision>
  <dcterms:modified xsi:type="dcterms:W3CDTF">2023-11-02T00:42:07Z</dcterms:modified>
</cp:coreProperties>
</file>